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77" r:id="rId10"/>
    <p:sldId id="271" r:id="rId11"/>
    <p:sldId id="272" r:id="rId12"/>
    <p:sldId id="273" r:id="rId13"/>
    <p:sldId id="262" r:id="rId14"/>
    <p:sldId id="263" r:id="rId15"/>
    <p:sldId id="264" r:id="rId16"/>
    <p:sldId id="274" r:id="rId17"/>
    <p:sldId id="276" r:id="rId18"/>
    <p:sldId id="269" r:id="rId19"/>
    <p:sldId id="275" r:id="rId20"/>
    <p:sldId id="279" r:id="rId21"/>
  </p:sldIdLst>
  <p:sldSz cx="18288000" cy="10287000"/>
  <p:notesSz cx="6858000" cy="9144000"/>
  <p:embeddedFontLst>
    <p:embeddedFont>
      <p:font typeface="A Day Without Sun Text Bold" panose="020B0604020202020204" charset="0"/>
      <p:regular r:id="rId23"/>
    </p:embeddedFont>
    <p:embeddedFont>
      <p:font typeface="Ballpoint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mic Sans MS" panose="030F0702030302020204" pitchFamily="66" charset="0"/>
      <p:regular r:id="rId29"/>
      <p:bold r:id="rId30"/>
      <p:italic r:id="rId31"/>
      <p:bold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Dekko" panose="020B0604020202020204" charset="0"/>
      <p:regular r:id="rId37"/>
    </p:embeddedFont>
    <p:embeddedFont>
      <p:font typeface="Itim" panose="020B0604020202020204" charset="-34"/>
      <p:regular r:id="rId38"/>
    </p:embeddedFont>
    <p:embeddedFont>
      <p:font typeface="Libre Franklin" pitchFamily="2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081" autoAdjust="0"/>
  </p:normalViewPr>
  <p:slideViewPr>
    <p:cSldViewPr>
      <p:cViewPr varScale="1">
        <p:scale>
          <a:sx n="45" d="100"/>
          <a:sy n="45" d="100"/>
        </p:scale>
        <p:origin x="84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598CB-9361-4FCA-9F36-777EA236D9A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4A43-F18E-43CF-A160-F87C30676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88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windows type (64bit – 32bit)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4A43-F18E-43CF-A160-F87C306765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03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9.png"/><Relationship Id="rId7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14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hyperlink" Target="https://www.facebook.com/abobakr143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a.me/201113284597" TargetMode="External"/><Relationship Id="rId4" Type="http://schemas.openxmlformats.org/officeDocument/2006/relationships/image" Target="../media/image6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16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3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3179887" y="-2087389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750591" y="3525746"/>
            <a:ext cx="12786818" cy="3836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58"/>
              </a:lnSpc>
            </a:pPr>
            <a:r>
              <a:rPr lang="en-US" sz="22200" spc="-288">
                <a:solidFill>
                  <a:srgbClr val="000000"/>
                </a:solidFill>
                <a:latin typeface="A Day Without Sun Text Bold"/>
              </a:rPr>
              <a:t>SESSION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06645" y="8373349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</a:rPr>
              <a:t>By Ahmed Abubakr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35662" y="2335383"/>
            <a:ext cx="8216677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99">
                <a:solidFill>
                  <a:srgbClr val="000000"/>
                </a:solidFill>
                <a:latin typeface="Ballpoint"/>
              </a:rPr>
              <a:t>Programming</a:t>
            </a:r>
          </a:p>
        </p:txBody>
      </p:sp>
      <p:sp>
        <p:nvSpPr>
          <p:cNvPr id="7" name="Freeform 7"/>
          <p:cNvSpPr/>
          <p:nvPr/>
        </p:nvSpPr>
        <p:spPr>
          <a:xfrm rot="1060722" flipH="1">
            <a:off x="304583" y="1362589"/>
            <a:ext cx="4562127" cy="4588963"/>
          </a:xfrm>
          <a:custGeom>
            <a:avLst/>
            <a:gdLst/>
            <a:ahLst/>
            <a:cxnLst/>
            <a:rect l="l" t="t" r="r" b="b"/>
            <a:pathLst>
              <a:path w="4562127" h="4588963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71662">
            <a:off x="1556484" y="2783598"/>
            <a:ext cx="2058324" cy="1968507"/>
          </a:xfrm>
          <a:custGeom>
            <a:avLst/>
            <a:gdLst/>
            <a:ahLst/>
            <a:cxnLst/>
            <a:rect l="l" t="t" r="r" b="b"/>
            <a:pathLst>
              <a:path w="2058324" h="1968507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98986" flipH="1">
            <a:off x="13066934" y="4998174"/>
            <a:ext cx="4581499" cy="4608449"/>
          </a:xfrm>
          <a:custGeom>
            <a:avLst/>
            <a:gdLst/>
            <a:ahLst/>
            <a:cxnLst/>
            <a:rect l="l" t="t" r="r" b="b"/>
            <a:pathLst>
              <a:path w="4581499" h="4608449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344794" y="6449138"/>
            <a:ext cx="2025780" cy="1966848"/>
          </a:xfrm>
          <a:custGeom>
            <a:avLst/>
            <a:gdLst/>
            <a:ahLst/>
            <a:cxnLst/>
            <a:rect l="l" t="t" r="r" b="b"/>
            <a:pathLst>
              <a:path w="2025780" h="1966848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3459258" flipH="1">
            <a:off x="13378512" y="1179570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4245636" flipH="1">
            <a:off x="2579731" y="5973413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88334">
            <a:off x="7097944" y="6933894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3" y="0"/>
                </a:lnTo>
                <a:lnTo>
                  <a:pt x="3788363" y="737008"/>
                </a:lnTo>
                <a:lnTo>
                  <a:pt x="0" y="7370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48C57C-6689-F2FC-80FD-49209BD3A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62" y="5747399"/>
            <a:ext cx="3258523" cy="3258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6160FA-082F-7475-984A-7CF6B9A78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76" y="2881236"/>
            <a:ext cx="3456601" cy="34566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35716A-68F9-1F27-55FF-DFF4ECF88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985" y="2881236"/>
            <a:ext cx="3258523" cy="32585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C39D9B-7005-39B7-51D5-CF922C492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427" y="5464850"/>
            <a:ext cx="3456602" cy="3456602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operating systems ?</a:t>
            </a:r>
          </a:p>
        </p:txBody>
      </p:sp>
    </p:spTree>
    <p:extLst>
      <p:ext uri="{BB962C8B-B14F-4D97-AF65-F5344CB8AC3E}">
        <p14:creationId xmlns:p14="http://schemas.microsoft.com/office/powerpoint/2010/main" val="1136535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operating systems 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AE8AFA-9A37-DB57-F8F8-77CFBF2A6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352" y="2781300"/>
            <a:ext cx="12666753" cy="631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994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f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extensions 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975624-5D4C-07A0-D818-807F8AF029A3}"/>
              </a:ext>
            </a:extLst>
          </p:cNvPr>
          <p:cNvSpPr/>
          <p:nvPr/>
        </p:nvSpPr>
        <p:spPr>
          <a:xfrm>
            <a:off x="4495800" y="2933700"/>
            <a:ext cx="9906000" cy="1905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File.jpg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D00713-0593-1F89-3409-1D10B6F3A1B3}"/>
              </a:ext>
            </a:extLst>
          </p:cNvPr>
          <p:cNvCxnSpPr/>
          <p:nvPr/>
        </p:nvCxnSpPr>
        <p:spPr>
          <a:xfrm flipV="1">
            <a:off x="7391400" y="4381500"/>
            <a:ext cx="914400" cy="1981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324A4B-FFAE-278B-EE7D-0DD7F9B3DFDA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448800" y="4378036"/>
            <a:ext cx="90064" cy="30245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66E2AD-1CC2-931B-6FC6-878E9AD3BA98}"/>
              </a:ext>
            </a:extLst>
          </p:cNvPr>
          <p:cNvCxnSpPr>
            <a:cxnSpLocks/>
          </p:cNvCxnSpPr>
          <p:nvPr/>
        </p:nvCxnSpPr>
        <p:spPr>
          <a:xfrm flipH="1" flipV="1">
            <a:off x="10820400" y="4403536"/>
            <a:ext cx="1143000" cy="19591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4BC52-5A79-7C50-EFBE-3A1FA66736E7}"/>
              </a:ext>
            </a:extLst>
          </p:cNvPr>
          <p:cNvSpPr/>
          <p:nvPr/>
        </p:nvSpPr>
        <p:spPr>
          <a:xfrm>
            <a:off x="5638800" y="6134100"/>
            <a:ext cx="2362200" cy="1066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File name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A1B27-0725-F846-8E91-76C613C0FBEE}"/>
              </a:ext>
            </a:extLst>
          </p:cNvPr>
          <p:cNvSpPr/>
          <p:nvPr/>
        </p:nvSpPr>
        <p:spPr>
          <a:xfrm>
            <a:off x="8039100" y="7402590"/>
            <a:ext cx="2819400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Dot to separate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0BD55-ED0A-2375-8182-18AD1CF6FE24}"/>
              </a:ext>
            </a:extLst>
          </p:cNvPr>
          <p:cNvSpPr/>
          <p:nvPr/>
        </p:nvSpPr>
        <p:spPr>
          <a:xfrm>
            <a:off x="11049000" y="6370027"/>
            <a:ext cx="236220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2283859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247732">
            <a:off x="2183494" y="16517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4"/>
                </a:lnTo>
                <a:lnTo>
                  <a:pt x="0" y="4497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917616">
            <a:off x="171978" y="2975727"/>
            <a:ext cx="4693491" cy="4679827"/>
          </a:xfrm>
          <a:custGeom>
            <a:avLst/>
            <a:gdLst/>
            <a:ahLst/>
            <a:cxnLst/>
            <a:rect l="l" t="t" r="r" b="b"/>
            <a:pathLst>
              <a:path w="4693491" h="4679827">
                <a:moveTo>
                  <a:pt x="0" y="0"/>
                </a:moveTo>
                <a:lnTo>
                  <a:pt x="4693491" y="0"/>
                </a:lnTo>
                <a:lnTo>
                  <a:pt x="4693491" y="4679827"/>
                </a:lnTo>
                <a:lnTo>
                  <a:pt x="0" y="4679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4983">
            <a:off x="6561585" y="2498815"/>
            <a:ext cx="5489789" cy="5480774"/>
          </a:xfrm>
          <a:custGeom>
            <a:avLst/>
            <a:gdLst/>
            <a:ahLst/>
            <a:cxnLst/>
            <a:rect l="l" t="t" r="r" b="b"/>
            <a:pathLst>
              <a:path w="5489789" h="5480774">
                <a:moveTo>
                  <a:pt x="0" y="0"/>
                </a:moveTo>
                <a:lnTo>
                  <a:pt x="5489789" y="0"/>
                </a:lnTo>
                <a:lnTo>
                  <a:pt x="5489789" y="5480774"/>
                </a:lnTo>
                <a:lnTo>
                  <a:pt x="0" y="5480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17616">
            <a:off x="2236425" y="5908018"/>
            <a:ext cx="4595062" cy="4581685"/>
          </a:xfrm>
          <a:custGeom>
            <a:avLst/>
            <a:gdLst/>
            <a:ahLst/>
            <a:cxnLst/>
            <a:rect l="l" t="t" r="r" b="b"/>
            <a:pathLst>
              <a:path w="4595062" h="4581685">
                <a:moveTo>
                  <a:pt x="0" y="0"/>
                </a:moveTo>
                <a:lnTo>
                  <a:pt x="4595063" y="0"/>
                </a:lnTo>
                <a:lnTo>
                  <a:pt x="4595063" y="4581685"/>
                </a:lnTo>
                <a:lnTo>
                  <a:pt x="0" y="4581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619618">
            <a:off x="11654757" y="-168543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3"/>
                </a:lnTo>
                <a:lnTo>
                  <a:pt x="0" y="4497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917616">
            <a:off x="13369572" y="2960235"/>
            <a:ext cx="4724565" cy="4710811"/>
          </a:xfrm>
          <a:custGeom>
            <a:avLst/>
            <a:gdLst/>
            <a:ahLst/>
            <a:cxnLst/>
            <a:rect l="l" t="t" r="r" b="b"/>
            <a:pathLst>
              <a:path w="4724565" h="4710811">
                <a:moveTo>
                  <a:pt x="0" y="0"/>
                </a:moveTo>
                <a:lnTo>
                  <a:pt x="4724566" y="0"/>
                </a:lnTo>
                <a:lnTo>
                  <a:pt x="4724566" y="4710812"/>
                </a:lnTo>
                <a:lnTo>
                  <a:pt x="0" y="471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264119">
            <a:off x="11418116" y="5934243"/>
            <a:ext cx="4484678" cy="4471622"/>
          </a:xfrm>
          <a:custGeom>
            <a:avLst/>
            <a:gdLst/>
            <a:ahLst/>
            <a:cxnLst/>
            <a:rect l="l" t="t" r="r" b="b"/>
            <a:pathLst>
              <a:path w="4484678" h="4471622">
                <a:moveTo>
                  <a:pt x="0" y="0"/>
                </a:moveTo>
                <a:lnTo>
                  <a:pt x="4484678" y="0"/>
                </a:lnTo>
                <a:lnTo>
                  <a:pt x="4484678" y="4471622"/>
                </a:lnTo>
                <a:lnTo>
                  <a:pt x="0" y="447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4859083">
            <a:off x="5577672" y="4198656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4" y="0"/>
                </a:lnTo>
                <a:lnTo>
                  <a:pt x="536974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 rot="402067">
            <a:off x="2975222" y="1134191"/>
            <a:ext cx="2943884" cy="173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2"/>
              </a:lnSpc>
            </a:pPr>
            <a:r>
              <a:rPr lang="en-US" sz="4971">
                <a:solidFill>
                  <a:srgbClr val="000000"/>
                </a:solidFill>
                <a:latin typeface="Ballpoint"/>
              </a:rPr>
              <a:t>Web Development</a:t>
            </a:r>
          </a:p>
        </p:txBody>
      </p:sp>
      <p:sp>
        <p:nvSpPr>
          <p:cNvPr id="12" name="TextBox 12"/>
          <p:cNvSpPr txBox="1"/>
          <p:nvPr/>
        </p:nvSpPr>
        <p:spPr>
          <a:xfrm rot="-221758">
            <a:off x="637290" y="4086494"/>
            <a:ext cx="3706955" cy="194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</a:pPr>
            <a:r>
              <a:rPr lang="en-US" sz="5599">
                <a:solidFill>
                  <a:srgbClr val="000000"/>
                </a:solidFill>
                <a:latin typeface="Ballpoint"/>
              </a:rPr>
              <a:t>Desktop applications</a:t>
            </a:r>
          </a:p>
        </p:txBody>
      </p:sp>
      <p:sp>
        <p:nvSpPr>
          <p:cNvPr id="13" name="TextBox 13"/>
          <p:cNvSpPr txBox="1"/>
          <p:nvPr/>
        </p:nvSpPr>
        <p:spPr>
          <a:xfrm rot="-274206">
            <a:off x="2737551" y="7002240"/>
            <a:ext cx="3629215" cy="197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6"/>
              </a:lnSpc>
            </a:pPr>
            <a:r>
              <a:rPr lang="en-US" sz="5699">
                <a:solidFill>
                  <a:srgbClr val="000000"/>
                </a:solidFill>
                <a:latin typeface="Ballpoint"/>
              </a:rPr>
              <a:t>Android Applications</a:t>
            </a:r>
          </a:p>
        </p:txBody>
      </p:sp>
      <p:sp>
        <p:nvSpPr>
          <p:cNvPr id="14" name="TextBox 14"/>
          <p:cNvSpPr txBox="1"/>
          <p:nvPr/>
        </p:nvSpPr>
        <p:spPr>
          <a:xfrm rot="30181">
            <a:off x="12153771" y="1344301"/>
            <a:ext cx="3574208" cy="107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8"/>
              </a:lnSpc>
            </a:pPr>
            <a:r>
              <a:rPr lang="en-US" sz="5899">
                <a:solidFill>
                  <a:srgbClr val="000000"/>
                </a:solidFill>
                <a:latin typeface="Ballpoint"/>
              </a:rPr>
              <a:t>Cyber security</a:t>
            </a:r>
          </a:p>
        </p:txBody>
      </p:sp>
      <p:sp>
        <p:nvSpPr>
          <p:cNvPr id="15" name="TextBox 15"/>
          <p:cNvSpPr txBox="1"/>
          <p:nvPr/>
        </p:nvSpPr>
        <p:spPr>
          <a:xfrm rot="-328066">
            <a:off x="13822693" y="4345863"/>
            <a:ext cx="3731498" cy="153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3"/>
              </a:lnSpc>
            </a:pPr>
            <a:r>
              <a:rPr lang="en-US" sz="8399">
                <a:solidFill>
                  <a:srgbClr val="000000"/>
                </a:solidFill>
                <a:latin typeface="Ballpoint"/>
              </a:rPr>
              <a:t>IOT</a:t>
            </a:r>
          </a:p>
        </p:txBody>
      </p:sp>
      <p:sp>
        <p:nvSpPr>
          <p:cNvPr id="16" name="TextBox 16"/>
          <p:cNvSpPr txBox="1"/>
          <p:nvPr/>
        </p:nvSpPr>
        <p:spPr>
          <a:xfrm rot="388450">
            <a:off x="11996196" y="7208112"/>
            <a:ext cx="3554048" cy="142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7"/>
              </a:lnSpc>
            </a:pPr>
            <a:r>
              <a:rPr lang="en-US" sz="7799">
                <a:solidFill>
                  <a:srgbClr val="000000"/>
                </a:solidFill>
                <a:latin typeface="Ballpoint"/>
              </a:rPr>
              <a:t>AI</a:t>
            </a:r>
          </a:p>
        </p:txBody>
      </p:sp>
      <p:sp>
        <p:nvSpPr>
          <p:cNvPr id="17" name="Freeform 17"/>
          <p:cNvSpPr/>
          <p:nvPr/>
        </p:nvSpPr>
        <p:spPr>
          <a:xfrm rot="-1833775">
            <a:off x="6751056" y="1320748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7085958">
            <a:off x="7272481" y="716503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5940916">
            <a:off x="12280940" y="4251020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8573135">
            <a:off x="10740923" y="7525745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3747085">
            <a:off x="10898460" y="145260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 rot="769649">
            <a:off x="7040951" y="6608776"/>
            <a:ext cx="3615281" cy="55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2906">
                <a:solidFill>
                  <a:srgbClr val="000000"/>
                </a:solidFill>
                <a:latin typeface="Itim"/>
              </a:rPr>
              <a:t>Fields of Programming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B80DE3-69C1-F411-C30C-B260089C363F}"/>
              </a:ext>
            </a:extLst>
          </p:cNvPr>
          <p:cNvGrpSpPr/>
          <p:nvPr/>
        </p:nvGrpSpPr>
        <p:grpSpPr>
          <a:xfrm>
            <a:off x="7445559" y="-543428"/>
            <a:ext cx="4050600" cy="3935693"/>
            <a:chOff x="9061362" y="109664"/>
            <a:chExt cx="4642176" cy="4669483"/>
          </a:xfrm>
        </p:grpSpPr>
        <p:sp>
          <p:nvSpPr>
            <p:cNvPr id="4" name="Freeform 4"/>
            <p:cNvSpPr/>
            <p:nvPr/>
          </p:nvSpPr>
          <p:spPr>
            <a:xfrm rot="1161473" flipH="1">
              <a:off x="9061362" y="109664"/>
              <a:ext cx="4642176" cy="4669483"/>
            </a:xfrm>
            <a:custGeom>
              <a:avLst/>
              <a:gdLst/>
              <a:ahLst/>
              <a:cxnLst/>
              <a:rect l="l" t="t" r="r" b="b"/>
              <a:pathLst>
                <a:path w="4642176" h="4669483">
                  <a:moveTo>
                    <a:pt x="4642176" y="0"/>
                  </a:moveTo>
                  <a:lnTo>
                    <a:pt x="0" y="0"/>
                  </a:lnTo>
                  <a:lnTo>
                    <a:pt x="0" y="4669483"/>
                  </a:lnTo>
                  <a:lnTo>
                    <a:pt x="4642176" y="4669483"/>
                  </a:lnTo>
                  <a:lnTo>
                    <a:pt x="4642176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 rot="580965">
              <a:off x="9569386" y="2064029"/>
              <a:ext cx="3626129" cy="76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3"/>
                </a:lnSpc>
              </a:pPr>
              <a:r>
                <a:rPr lang="en-US" sz="4000" dirty="0" err="1">
                  <a:solidFill>
                    <a:srgbClr val="000000"/>
                  </a:solidFill>
                  <a:latin typeface="Dekko"/>
                </a:rPr>
                <a:t>Javascript</a:t>
              </a:r>
              <a:endParaRPr lang="en-US" sz="4000" dirty="0">
                <a:solidFill>
                  <a:srgbClr val="000000"/>
                </a:solidFill>
                <a:latin typeface="Dekko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C6A14E-5C7A-3E0E-96B0-B873428F0D6A}"/>
              </a:ext>
            </a:extLst>
          </p:cNvPr>
          <p:cNvGrpSpPr/>
          <p:nvPr/>
        </p:nvGrpSpPr>
        <p:grpSpPr>
          <a:xfrm>
            <a:off x="12189372" y="-419100"/>
            <a:ext cx="6117281" cy="6154554"/>
            <a:chOff x="13289232" y="0"/>
            <a:chExt cx="6011145" cy="5993645"/>
          </a:xfrm>
        </p:grpSpPr>
        <p:sp>
          <p:nvSpPr>
            <p:cNvPr id="9" name="Freeform 9"/>
            <p:cNvSpPr/>
            <p:nvPr/>
          </p:nvSpPr>
          <p:spPr>
            <a:xfrm>
              <a:off x="13289232" y="0"/>
              <a:ext cx="6011145" cy="5993645"/>
            </a:xfrm>
            <a:custGeom>
              <a:avLst/>
              <a:gdLst/>
              <a:ahLst/>
              <a:cxnLst/>
              <a:rect l="l" t="t" r="r" b="b"/>
              <a:pathLst>
                <a:path w="6011145" h="5993645">
                  <a:moveTo>
                    <a:pt x="0" y="0"/>
                  </a:moveTo>
                  <a:lnTo>
                    <a:pt x="6011144" y="0"/>
                  </a:lnTo>
                  <a:lnTo>
                    <a:pt x="6011144" y="5993645"/>
                  </a:lnTo>
                  <a:lnTo>
                    <a:pt x="0" y="5993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 rot="609982">
              <a:off x="14248012" y="2714867"/>
              <a:ext cx="3841155" cy="805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Java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338E10-5B52-7ED0-E841-794FC1D72323}"/>
              </a:ext>
            </a:extLst>
          </p:cNvPr>
          <p:cNvGrpSpPr/>
          <p:nvPr/>
        </p:nvGrpSpPr>
        <p:grpSpPr>
          <a:xfrm>
            <a:off x="1094975" y="-282379"/>
            <a:ext cx="4801855" cy="4577828"/>
            <a:chOff x="-532289" y="298528"/>
            <a:chExt cx="5107357" cy="5137400"/>
          </a:xfrm>
        </p:grpSpPr>
        <p:sp>
          <p:nvSpPr>
            <p:cNvPr id="3" name="Freeform 3"/>
            <p:cNvSpPr/>
            <p:nvPr/>
          </p:nvSpPr>
          <p:spPr>
            <a:xfrm rot="1106722" flipH="1">
              <a:off x="-532289" y="298528"/>
              <a:ext cx="5107357" cy="5137400"/>
            </a:xfrm>
            <a:custGeom>
              <a:avLst/>
              <a:gdLst/>
              <a:ahLst/>
              <a:cxnLst/>
              <a:rect l="l" t="t" r="r" b="b"/>
              <a:pathLst>
                <a:path w="5107357" h="5137400">
                  <a:moveTo>
                    <a:pt x="5107357" y="0"/>
                  </a:moveTo>
                  <a:lnTo>
                    <a:pt x="0" y="0"/>
                  </a:lnTo>
                  <a:lnTo>
                    <a:pt x="0" y="5137400"/>
                  </a:lnTo>
                  <a:lnTo>
                    <a:pt x="5107357" y="5137400"/>
                  </a:lnTo>
                  <a:lnTo>
                    <a:pt x="5107357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 rot="580965">
              <a:off x="-29750" y="2750765"/>
              <a:ext cx="4127723" cy="807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3"/>
                </a:lnSpc>
              </a:pPr>
              <a:r>
                <a:rPr lang="en-US" sz="7200" dirty="0">
                  <a:solidFill>
                    <a:srgbClr val="000000"/>
                  </a:solidFill>
                  <a:latin typeface="Dekko"/>
                </a:rPr>
                <a:t>C++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4D3A8-0210-280E-77EE-18768EE51273}"/>
              </a:ext>
            </a:extLst>
          </p:cNvPr>
          <p:cNvGrpSpPr/>
          <p:nvPr/>
        </p:nvGrpSpPr>
        <p:grpSpPr>
          <a:xfrm>
            <a:off x="-316235" y="3011674"/>
            <a:ext cx="5705231" cy="4941482"/>
            <a:chOff x="4585278" y="788544"/>
            <a:chExt cx="4677617" cy="4663999"/>
          </a:xfrm>
        </p:grpSpPr>
        <p:sp>
          <p:nvSpPr>
            <p:cNvPr id="6" name="Freeform 6"/>
            <p:cNvSpPr/>
            <p:nvPr/>
          </p:nvSpPr>
          <p:spPr>
            <a:xfrm rot="-1200297">
              <a:off x="4585278" y="788544"/>
              <a:ext cx="4677617" cy="4663999"/>
            </a:xfrm>
            <a:custGeom>
              <a:avLst/>
              <a:gdLst/>
              <a:ahLst/>
              <a:cxnLst/>
              <a:rect l="l" t="t" r="r" b="b"/>
              <a:pathLst>
                <a:path w="4677617" h="4663999">
                  <a:moveTo>
                    <a:pt x="0" y="0"/>
                  </a:moveTo>
                  <a:lnTo>
                    <a:pt x="4677617" y="0"/>
                  </a:lnTo>
                  <a:lnTo>
                    <a:pt x="4677617" y="4664000"/>
                  </a:lnTo>
                  <a:lnTo>
                    <a:pt x="0" y="466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 rot="21049502">
              <a:off x="5127128" y="3008915"/>
              <a:ext cx="3706705" cy="98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800" dirty="0">
                  <a:solidFill>
                    <a:srgbClr val="000000"/>
                  </a:solidFill>
                  <a:latin typeface="Dekko"/>
                </a:rPr>
                <a:t>C#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9033E1-0862-88B0-131D-595E372D6DC9}"/>
              </a:ext>
            </a:extLst>
          </p:cNvPr>
          <p:cNvGrpSpPr/>
          <p:nvPr/>
        </p:nvGrpSpPr>
        <p:grpSpPr>
          <a:xfrm>
            <a:off x="1604391" y="6754620"/>
            <a:ext cx="4982716" cy="4817454"/>
            <a:chOff x="463870" y="5228024"/>
            <a:chExt cx="5641683" cy="5625259"/>
          </a:xfrm>
        </p:grpSpPr>
        <p:sp>
          <p:nvSpPr>
            <p:cNvPr id="7" name="Freeform 7"/>
            <p:cNvSpPr/>
            <p:nvPr/>
          </p:nvSpPr>
          <p:spPr>
            <a:xfrm rot="-86635">
              <a:off x="463870" y="5228024"/>
              <a:ext cx="5641683" cy="5625259"/>
            </a:xfrm>
            <a:custGeom>
              <a:avLst/>
              <a:gdLst/>
              <a:ahLst/>
              <a:cxnLst/>
              <a:rect l="l" t="t" r="r" b="b"/>
              <a:pathLst>
                <a:path w="5641683" h="5625259">
                  <a:moveTo>
                    <a:pt x="0" y="0"/>
                  </a:moveTo>
                  <a:lnTo>
                    <a:pt x="5641684" y="0"/>
                  </a:lnTo>
                  <a:lnTo>
                    <a:pt x="5641684" y="5625259"/>
                  </a:lnTo>
                  <a:lnTo>
                    <a:pt x="0" y="562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 rot="609222">
              <a:off x="1056788" y="7821276"/>
              <a:ext cx="4455845" cy="965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Python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792558-7F04-BCA1-3ED1-BB647CC89A13}"/>
              </a:ext>
            </a:extLst>
          </p:cNvPr>
          <p:cNvGrpSpPr/>
          <p:nvPr/>
        </p:nvGrpSpPr>
        <p:grpSpPr>
          <a:xfrm>
            <a:off x="13630597" y="5993045"/>
            <a:ext cx="4657403" cy="4817454"/>
            <a:chOff x="13285793" y="5589258"/>
            <a:chExt cx="4874119" cy="4902790"/>
          </a:xfrm>
        </p:grpSpPr>
        <p:sp>
          <p:nvSpPr>
            <p:cNvPr id="8" name="Freeform 8"/>
            <p:cNvSpPr/>
            <p:nvPr/>
          </p:nvSpPr>
          <p:spPr>
            <a:xfrm rot="253273" flipH="1">
              <a:off x="13285793" y="5589258"/>
              <a:ext cx="4874119" cy="4902790"/>
            </a:xfrm>
            <a:custGeom>
              <a:avLst/>
              <a:gdLst/>
              <a:ahLst/>
              <a:cxnLst/>
              <a:rect l="l" t="t" r="r" b="b"/>
              <a:pathLst>
                <a:path w="4874119" h="4902790">
                  <a:moveTo>
                    <a:pt x="4874119" y="0"/>
                  </a:moveTo>
                  <a:lnTo>
                    <a:pt x="0" y="0"/>
                  </a:lnTo>
                  <a:lnTo>
                    <a:pt x="0" y="4902790"/>
                  </a:lnTo>
                  <a:lnTo>
                    <a:pt x="4874119" y="4902790"/>
                  </a:lnTo>
                  <a:lnTo>
                    <a:pt x="4874119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 rot="21305021">
              <a:off x="13711869" y="7810552"/>
              <a:ext cx="4021967" cy="84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Perl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85D916-452C-7F40-BE5D-91172BB5CAF5}"/>
              </a:ext>
            </a:extLst>
          </p:cNvPr>
          <p:cNvGrpSpPr/>
          <p:nvPr/>
        </p:nvGrpSpPr>
        <p:grpSpPr>
          <a:xfrm>
            <a:off x="6432359" y="2496681"/>
            <a:ext cx="5696325" cy="5580070"/>
            <a:chOff x="8917023" y="2652028"/>
            <a:chExt cx="6730844" cy="6770437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4C9C462-DBCF-83C4-3FAA-0DB28121149D}"/>
                </a:ext>
              </a:extLst>
            </p:cNvPr>
            <p:cNvSpPr/>
            <p:nvPr/>
          </p:nvSpPr>
          <p:spPr>
            <a:xfrm rot="21524367" flipH="1">
              <a:off x="8917023" y="2652028"/>
              <a:ext cx="6730844" cy="6770437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118208-4C53-63BA-F533-CAE56CCB0FBD}"/>
                </a:ext>
              </a:extLst>
            </p:cNvPr>
            <p:cNvSpPr/>
            <p:nvPr/>
          </p:nvSpPr>
          <p:spPr>
            <a:xfrm rot="20905751">
              <a:off x="9312954" y="4458239"/>
              <a:ext cx="5938981" cy="289424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5480"/>
                </a:lnSpc>
                <a:spcBef>
                  <a:spcPct val="0"/>
                </a:spcBef>
              </a:pPr>
              <a:r>
                <a:rPr lang="en-US" sz="4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ekko"/>
                </a:rPr>
                <a:t>Programming Languages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24E25D-010F-DBE0-6184-5D4D21FEDA2B}"/>
              </a:ext>
            </a:extLst>
          </p:cNvPr>
          <p:cNvGrpSpPr/>
          <p:nvPr/>
        </p:nvGrpSpPr>
        <p:grpSpPr>
          <a:xfrm>
            <a:off x="7951731" y="7090663"/>
            <a:ext cx="5394713" cy="4708074"/>
            <a:chOff x="7159800" y="5248168"/>
            <a:chExt cx="5394713" cy="4708074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4F97579-EA81-241D-37D6-02D7AF8C1014}"/>
                </a:ext>
              </a:extLst>
            </p:cNvPr>
            <p:cNvSpPr/>
            <p:nvPr/>
          </p:nvSpPr>
          <p:spPr>
            <a:xfrm rot="-75633" flipH="1">
              <a:off x="7301314" y="5248168"/>
              <a:ext cx="5023805" cy="4708074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F3A8A869-1B09-72BA-0F66-C04B83D13EB3}"/>
                </a:ext>
              </a:extLst>
            </p:cNvPr>
            <p:cNvSpPr txBox="1"/>
            <p:nvPr/>
          </p:nvSpPr>
          <p:spPr>
            <a:xfrm rot="20911297">
              <a:off x="7159800" y="7274639"/>
              <a:ext cx="5394713" cy="88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75"/>
                </a:lnSpc>
              </a:pPr>
              <a:r>
                <a:rPr lang="en-US" sz="6600" dirty="0">
                  <a:solidFill>
                    <a:srgbClr val="000000"/>
                  </a:solidFill>
                  <a:latin typeface="Dekko"/>
                </a:rPr>
                <a:t>PHP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86861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47012" y="692523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376402" y="4820286"/>
            <a:ext cx="5529598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52"/>
              </a:lnSpc>
            </a:pPr>
            <a:r>
              <a:rPr lang="en-US" sz="4400" dirty="0">
                <a:solidFill>
                  <a:srgbClr val="000000"/>
                </a:solidFill>
                <a:latin typeface="Dekko"/>
              </a:rPr>
              <a:t>Lets be web developers and create a website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57959" y="1700999"/>
            <a:ext cx="8694935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Example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1317" y="3425165"/>
            <a:ext cx="4540281" cy="56313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F644D-DAA4-2DDC-CDD6-8DFF91D36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260" y="628650"/>
            <a:ext cx="7859740" cy="902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5099CE-DACF-1935-8BF5-D3A4BDADA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54" b="646"/>
          <a:stretch/>
        </p:blipFill>
        <p:spPr>
          <a:xfrm>
            <a:off x="-1" y="628650"/>
            <a:ext cx="5864297" cy="9163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34BE69-0226-4AFA-06F9-E2849E71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297" y="3848100"/>
            <a:ext cx="4567098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34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EEC520-3A37-39F4-7E74-E4DB08C03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52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atman Coding GIF">
            <a:extLst>
              <a:ext uri="{FF2B5EF4-FFF2-40B4-BE49-F238E27FC236}">
                <a16:creationId xmlns:a16="http://schemas.microsoft.com/office/drawing/2014/main" id="{4A68C3E5-F9C8-DC50-2C53-083B53DBB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00"/>
            <a:ext cx="1828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055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B560A-F37A-ABC8-E59C-0D7483D27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82" y="2840182"/>
            <a:ext cx="18270648" cy="7429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881959-2EF0-F16A-5AC9-915197B42387}"/>
              </a:ext>
            </a:extLst>
          </p:cNvPr>
          <p:cNvSpPr/>
          <p:nvPr/>
        </p:nvSpPr>
        <p:spPr>
          <a:xfrm>
            <a:off x="3505200" y="342900"/>
            <a:ext cx="10515600" cy="18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First Task</a:t>
            </a:r>
          </a:p>
        </p:txBody>
      </p:sp>
    </p:spTree>
    <p:extLst>
      <p:ext uri="{BB962C8B-B14F-4D97-AF65-F5344CB8AC3E}">
        <p14:creationId xmlns:p14="http://schemas.microsoft.com/office/powerpoint/2010/main" val="3814497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1971508" y="-2710729"/>
            <a:ext cx="14344983" cy="18219679"/>
          </a:xfrm>
          <a:custGeom>
            <a:avLst/>
            <a:gdLst/>
            <a:ahLst/>
            <a:cxnLst/>
            <a:rect l="l" t="t" r="r" b="b"/>
            <a:pathLst>
              <a:path w="14344983" h="18219679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31805">
            <a:off x="3683463" y="6287511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31805">
            <a:off x="3668543" y="7894800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31805">
            <a:off x="3668543" y="4680202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31805">
            <a:off x="10021337" y="4680202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31805">
            <a:off x="10051177" y="6282390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31805">
            <a:off x="10084335" y="7911433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6" y="0"/>
                </a:lnTo>
                <a:lnTo>
                  <a:pt x="1454666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541580" y="2041889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994156" y="2017418"/>
            <a:ext cx="6299688" cy="2519875"/>
          </a:xfrm>
          <a:custGeom>
            <a:avLst/>
            <a:gdLst/>
            <a:ahLst/>
            <a:cxnLst/>
            <a:rect l="l" t="t" r="r" b="b"/>
            <a:pathLst>
              <a:path w="6299688" h="2519875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311545" y="1584689"/>
            <a:ext cx="7664910" cy="272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22"/>
              </a:lnSpc>
              <a:spcBef>
                <a:spcPct val="0"/>
              </a:spcBef>
            </a:pPr>
            <a:r>
              <a:rPr lang="en-US" sz="14301" spc="314">
                <a:solidFill>
                  <a:srgbClr val="000000"/>
                </a:solidFill>
                <a:latin typeface="Ballpoint"/>
              </a:rPr>
              <a:t>Contents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31287" y="4407404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31287" y="6013462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31287" y="7591203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99001" y="4364882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69661" y="4943068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Itim"/>
              </a:rPr>
              <a:t>WHAT IS PROGRAMMING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78314" y="8174771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Itim"/>
              </a:rPr>
              <a:t>PROGRAMMING LANGUAGES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78314" y="6511017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PROGRAMMING LEVELS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78314" y="4992659"/>
            <a:ext cx="5078987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99001" y="6071835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36503" y="6537174"/>
            <a:ext cx="4988242" cy="525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7464" lvl="1" indent="-293732">
              <a:lnSpc>
                <a:spcPts val="4380"/>
              </a:lnSpc>
              <a:buFont typeface="Arial"/>
              <a:buChar char="•"/>
            </a:pPr>
            <a:r>
              <a:rPr lang="en-US" sz="2721">
                <a:solidFill>
                  <a:srgbClr val="000000"/>
                </a:solidFill>
                <a:latin typeface="Itim"/>
              </a:rPr>
              <a:t>FIELDS OF PROGARAMMING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13922" y="7650315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52622" y="8106130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EXAMPLE</a:t>
            </a:r>
          </a:p>
        </p:txBody>
      </p:sp>
      <p:sp>
        <p:nvSpPr>
          <p:cNvPr id="25" name="Freeform 25"/>
          <p:cNvSpPr/>
          <p:nvPr/>
        </p:nvSpPr>
        <p:spPr>
          <a:xfrm rot="740594">
            <a:off x="15054852" y="2731486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CCE3A-5785-426C-AB32-3F601A2B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291" y="1179761"/>
            <a:ext cx="8723094" cy="1301195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chemeClr val="accent2"/>
                </a:solidFill>
              </a:rPr>
              <a:t>The End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A9555-72D3-F9DF-3FC3-E5E93E2BAF86}"/>
              </a:ext>
            </a:extLst>
          </p:cNvPr>
          <p:cNvSpPr txBox="1"/>
          <p:nvPr/>
        </p:nvSpPr>
        <p:spPr>
          <a:xfrm>
            <a:off x="3000826" y="2911666"/>
            <a:ext cx="12286347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 the end I hope you understood  all I said contact on :</a:t>
            </a:r>
            <a:endParaRPr lang="ar-EG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6FA61-E3A5-5C1B-8A13-C36D5DE1425F}"/>
              </a:ext>
            </a:extLst>
          </p:cNvPr>
          <p:cNvSpPr txBox="1"/>
          <p:nvPr/>
        </p:nvSpPr>
        <p:spPr>
          <a:xfrm>
            <a:off x="1487978" y="7790979"/>
            <a:ext cx="598301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https://www.facebook.com/abobakr143</a:t>
            </a:r>
            <a:endParaRPr lang="ar-EG" sz="27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5388BC-4B3C-F6A3-CC25-E3D2E183E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741" y="5143501"/>
            <a:ext cx="1959101" cy="19591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BDD4BF-2D53-6D1E-BBE4-2F7D234BD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221" y="5143499"/>
            <a:ext cx="1959102" cy="19591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FC02C1-C499-A67E-826C-79EB1128F33C}"/>
              </a:ext>
            </a:extLst>
          </p:cNvPr>
          <p:cNvSpPr txBox="1"/>
          <p:nvPr/>
        </p:nvSpPr>
        <p:spPr>
          <a:xfrm>
            <a:off x="10817010" y="7790979"/>
            <a:ext cx="491674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2700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https://wa.me/</a:t>
            </a:r>
            <a:r>
              <a:rPr lang="en-US" sz="2700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201113284597</a:t>
            </a:r>
            <a:endParaRPr lang="ar-EG" sz="27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75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00336" y="2005067"/>
            <a:ext cx="10656837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0" y="5143500"/>
            <a:ext cx="6477000" cy="2861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Am I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Can Learn Programming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Why We Learn Programming 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BC6263-C238-60D2-BD1F-7CC3159F8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0130" y="4258736"/>
            <a:ext cx="2214694" cy="50049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14411">
            <a:off x="696085" y="1031577"/>
            <a:ext cx="9498257" cy="13605495"/>
          </a:xfrm>
          <a:custGeom>
            <a:avLst/>
            <a:gdLst/>
            <a:ahLst/>
            <a:cxnLst/>
            <a:rect l="l" t="t" r="r" b="b"/>
            <a:pathLst>
              <a:path w="9498257" h="13605495">
                <a:moveTo>
                  <a:pt x="0" y="0"/>
                </a:moveTo>
                <a:lnTo>
                  <a:pt x="9498256" y="0"/>
                </a:lnTo>
                <a:lnTo>
                  <a:pt x="9498256" y="13605495"/>
                </a:lnTo>
                <a:lnTo>
                  <a:pt x="0" y="13605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893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-533606">
            <a:off x="11963571" y="8874037"/>
            <a:ext cx="4838553" cy="955614"/>
          </a:xfrm>
          <a:custGeom>
            <a:avLst/>
            <a:gdLst/>
            <a:ahLst/>
            <a:cxnLst/>
            <a:rect l="l" t="t" r="r" b="b"/>
            <a:pathLst>
              <a:path w="4838553" h="955614">
                <a:moveTo>
                  <a:pt x="0" y="0"/>
                </a:moveTo>
                <a:lnTo>
                  <a:pt x="4838553" y="0"/>
                </a:lnTo>
                <a:lnTo>
                  <a:pt x="4838553" y="955614"/>
                </a:lnTo>
                <a:lnTo>
                  <a:pt x="0" y="955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439586">
            <a:off x="10787826" y="1179369"/>
            <a:ext cx="5854353" cy="8268182"/>
            <a:chOff x="0" y="0"/>
            <a:chExt cx="3267456" cy="46146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4"/>
              <a:stretch>
                <a:fillRect l="-4" r="-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6770" y="48203"/>
              <a:ext cx="3142190" cy="3592604"/>
            </a:xfrm>
            <a:custGeom>
              <a:avLst/>
              <a:gdLst/>
              <a:ahLst/>
              <a:cxnLst/>
              <a:rect l="l" t="t" r="r" b="b"/>
              <a:pathLst>
                <a:path w="3142190" h="3592604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5"/>
              <a:stretch>
                <a:fillRect l="-69430" t="-177083" r="-51278" b="-1513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-10440318">
            <a:off x="15175589" y="537318"/>
            <a:ext cx="515542" cy="2100354"/>
          </a:xfrm>
          <a:custGeom>
            <a:avLst/>
            <a:gdLst/>
            <a:ahLst/>
            <a:cxnLst/>
            <a:rect l="l" t="t" r="r" b="b"/>
            <a:pathLst>
              <a:path w="515542" h="2100354">
                <a:moveTo>
                  <a:pt x="0" y="0"/>
                </a:moveTo>
                <a:lnTo>
                  <a:pt x="515542" y="0"/>
                </a:lnTo>
                <a:lnTo>
                  <a:pt x="515542" y="2100355"/>
                </a:lnTo>
                <a:lnTo>
                  <a:pt x="0" y="2100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5239958" y="2564487"/>
            <a:ext cx="5247851" cy="2366304"/>
          </a:xfrm>
          <a:custGeom>
            <a:avLst/>
            <a:gdLst/>
            <a:ahLst/>
            <a:cxnLst/>
            <a:rect l="l" t="t" r="r" b="b"/>
            <a:pathLst>
              <a:path w="5247851" h="2366304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5325812">
            <a:off x="5297018" y="1478122"/>
            <a:ext cx="667579" cy="5321282"/>
          </a:xfrm>
          <a:custGeom>
            <a:avLst/>
            <a:gdLst/>
            <a:ahLst/>
            <a:cxnLst/>
            <a:rect l="l" t="t" r="r" b="b"/>
            <a:pathLst>
              <a:path w="667579" h="5321282">
                <a:moveTo>
                  <a:pt x="0" y="0"/>
                </a:moveTo>
                <a:lnTo>
                  <a:pt x="667579" y="0"/>
                </a:lnTo>
                <a:lnTo>
                  <a:pt x="667579" y="5321282"/>
                </a:lnTo>
                <a:lnTo>
                  <a:pt x="0" y="5321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38220" y="6403669"/>
            <a:ext cx="3145915" cy="3145915"/>
          </a:xfrm>
          <a:custGeom>
            <a:avLst/>
            <a:gdLst/>
            <a:ahLst/>
            <a:cxnLst/>
            <a:rect l="l" t="t" r="r" b="b"/>
            <a:pathLst>
              <a:path w="3145915" h="3145915">
                <a:moveTo>
                  <a:pt x="0" y="0"/>
                </a:moveTo>
                <a:lnTo>
                  <a:pt x="3145915" y="0"/>
                </a:lnTo>
                <a:lnTo>
                  <a:pt x="3145915" y="3145915"/>
                </a:lnTo>
                <a:lnTo>
                  <a:pt x="0" y="31459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612390" y="4603566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>
                <a:solidFill>
                  <a:srgbClr val="000000"/>
                </a:solidFill>
                <a:latin typeface="Dekko"/>
              </a:rPr>
              <a:t>Ahmed Mohamed Abubakr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7563" y="1956264"/>
            <a:ext cx="8115300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About me</a:t>
            </a:r>
          </a:p>
        </p:txBody>
      </p:sp>
      <p:sp>
        <p:nvSpPr>
          <p:cNvPr id="14" name="TextBox 14"/>
          <p:cNvSpPr txBox="1"/>
          <p:nvPr/>
        </p:nvSpPr>
        <p:spPr>
          <a:xfrm rot="-461096">
            <a:off x="11178379" y="7793201"/>
            <a:ext cx="5983013" cy="118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4"/>
              </a:lnSpc>
              <a:spcBef>
                <a:spcPct val="0"/>
              </a:spcBef>
            </a:pPr>
            <a:r>
              <a:rPr lang="en-US" sz="6253">
                <a:solidFill>
                  <a:srgbClr val="000000"/>
                </a:solidFill>
                <a:latin typeface="Ballpoint"/>
              </a:rPr>
              <a:t>Ahmed Abubakr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2390" y="5322642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 dirty="0">
                <a:solidFill>
                  <a:srgbClr val="000000"/>
                </a:solidFill>
                <a:latin typeface="Dekko"/>
              </a:rPr>
              <a:t>Electrical Engineer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00336" y="2071742"/>
            <a:ext cx="10656837" cy="1967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10300" dirty="0">
                <a:solidFill>
                  <a:srgbClr val="000000"/>
                </a:solidFill>
                <a:latin typeface="Ballpoint"/>
              </a:rPr>
              <a:t>What is Programming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00336" y="4913345"/>
            <a:ext cx="412156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en-US" sz="3600" dirty="0"/>
              <a:t>Writing a set of instructions that is executed by the machine to perform a specific task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1CA1D57-C9FF-4D23-C5C5-AF4FFF51E1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" t="7434" r="3467" b="16269"/>
          <a:stretch/>
        </p:blipFill>
        <p:spPr>
          <a:xfrm>
            <a:off x="8196444" y="4755360"/>
            <a:ext cx="6870415" cy="32004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DF0242-679A-1126-173D-E6590671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11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lassification of Programming Language">
            <a:extLst>
              <a:ext uri="{FF2B5EF4-FFF2-40B4-BE49-F238E27FC236}">
                <a16:creationId xmlns:a16="http://schemas.microsoft.com/office/drawing/2014/main" id="{29C4DF72-E9B5-79B2-FD4A-C82D62E58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82" b="96591" l="2405" r="95792">
                        <a14:foregroundMark x1="9619" y1="88409" x2="9619" y2="88409"/>
                        <a14:foregroundMark x1="7816" y1="93409" x2="10621" y2="86818"/>
                        <a14:foregroundMark x1="10621" y1="86818" x2="9018" y2="89545"/>
                        <a14:foregroundMark x1="8617" y1="89091" x2="2605" y2="96591"/>
                        <a14:foregroundMark x1="92184" y1="89773" x2="95792" y2="95909"/>
                        <a14:foregroundMark x1="48297" y1="9091" x2="48497" y2="56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-97350"/>
            <a:ext cx="11887200" cy="1048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 Bracket 1">
            <a:extLst>
              <a:ext uri="{FF2B5EF4-FFF2-40B4-BE49-F238E27FC236}">
                <a16:creationId xmlns:a16="http://schemas.microsoft.com/office/drawing/2014/main" id="{3A00F7C9-DB4B-6A82-2D30-C1075C89AAA6}"/>
              </a:ext>
            </a:extLst>
          </p:cNvPr>
          <p:cNvSpPr/>
          <p:nvPr/>
        </p:nvSpPr>
        <p:spPr>
          <a:xfrm>
            <a:off x="4876800" y="6134100"/>
            <a:ext cx="4648200" cy="3733800"/>
          </a:xfrm>
          <a:prstGeom prst="leftBracket">
            <a:avLst/>
          </a:prstGeom>
          <a:ln w="13652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062F4EC0-AF68-4E4B-5007-D0923B1B1630}"/>
              </a:ext>
            </a:extLst>
          </p:cNvPr>
          <p:cNvSpPr/>
          <p:nvPr/>
        </p:nvSpPr>
        <p:spPr>
          <a:xfrm>
            <a:off x="6172200" y="2095500"/>
            <a:ext cx="4792980" cy="2759295"/>
          </a:xfrm>
          <a:custGeom>
            <a:avLst/>
            <a:gdLst>
              <a:gd name="connsiteX0" fmla="*/ 4038600 w 4038600"/>
              <a:gd name="connsiteY0" fmla="*/ 2759295 h 2759295"/>
              <a:gd name="connsiteX1" fmla="*/ 0 w 4038600"/>
              <a:gd name="connsiteY1" fmla="*/ 2759267 h 2759295"/>
              <a:gd name="connsiteX2" fmla="*/ 0 w 4038600"/>
              <a:gd name="connsiteY2" fmla="*/ 28 h 2759295"/>
              <a:gd name="connsiteX3" fmla="*/ 4038600 w 4038600"/>
              <a:gd name="connsiteY3" fmla="*/ 0 h 2759295"/>
              <a:gd name="connsiteX4" fmla="*/ 4038600 w 4038600"/>
              <a:gd name="connsiteY4" fmla="*/ 2759295 h 2759295"/>
              <a:gd name="connsiteX0" fmla="*/ 4038600 w 4038600"/>
              <a:gd name="connsiteY0" fmla="*/ 2759295 h 2759295"/>
              <a:gd name="connsiteX1" fmla="*/ 0 w 4038600"/>
              <a:gd name="connsiteY1" fmla="*/ 2759267 h 2759295"/>
              <a:gd name="connsiteX2" fmla="*/ 0 w 4038600"/>
              <a:gd name="connsiteY2" fmla="*/ 28 h 2759295"/>
              <a:gd name="connsiteX3" fmla="*/ 4038600 w 4038600"/>
              <a:gd name="connsiteY3" fmla="*/ 0 h 2759295"/>
              <a:gd name="connsiteX0" fmla="*/ 4038600 w 4792980"/>
              <a:gd name="connsiteY0" fmla="*/ 2759295 h 2759295"/>
              <a:gd name="connsiteX1" fmla="*/ 0 w 4792980"/>
              <a:gd name="connsiteY1" fmla="*/ 2759267 h 2759295"/>
              <a:gd name="connsiteX2" fmla="*/ 0 w 4792980"/>
              <a:gd name="connsiteY2" fmla="*/ 28 h 2759295"/>
              <a:gd name="connsiteX3" fmla="*/ 4038600 w 4792980"/>
              <a:gd name="connsiteY3" fmla="*/ 0 h 2759295"/>
              <a:gd name="connsiteX4" fmla="*/ 4038600 w 4792980"/>
              <a:gd name="connsiteY4" fmla="*/ 2759295 h 2759295"/>
              <a:gd name="connsiteX0" fmla="*/ 4038600 w 4792980"/>
              <a:gd name="connsiteY0" fmla="*/ 2759295 h 2759295"/>
              <a:gd name="connsiteX1" fmla="*/ 0 w 4792980"/>
              <a:gd name="connsiteY1" fmla="*/ 2759267 h 2759295"/>
              <a:gd name="connsiteX2" fmla="*/ 0 w 4792980"/>
              <a:gd name="connsiteY2" fmla="*/ 28 h 2759295"/>
              <a:gd name="connsiteX3" fmla="*/ 4792980 w 4792980"/>
              <a:gd name="connsiteY3" fmla="*/ 114300 h 2759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2980" h="2759295" stroke="0" extrusionOk="0">
                <a:moveTo>
                  <a:pt x="4038600" y="2759295"/>
                </a:moveTo>
                <a:lnTo>
                  <a:pt x="0" y="2759267"/>
                </a:lnTo>
                <a:lnTo>
                  <a:pt x="0" y="28"/>
                </a:lnTo>
                <a:cubicBezTo>
                  <a:pt x="0" y="13"/>
                  <a:pt x="1808143" y="0"/>
                  <a:pt x="4038600" y="0"/>
                </a:cubicBezTo>
                <a:lnTo>
                  <a:pt x="4038600" y="2759295"/>
                </a:lnTo>
                <a:close/>
              </a:path>
              <a:path w="4792980" h="2759295" fill="none">
                <a:moveTo>
                  <a:pt x="4038600" y="2759295"/>
                </a:moveTo>
                <a:lnTo>
                  <a:pt x="0" y="2759267"/>
                </a:lnTo>
                <a:lnTo>
                  <a:pt x="0" y="28"/>
                </a:lnTo>
                <a:cubicBezTo>
                  <a:pt x="0" y="13"/>
                  <a:pt x="2562523" y="114300"/>
                  <a:pt x="4792980" y="114300"/>
                </a:cubicBezTo>
              </a:path>
            </a:pathLst>
          </a:custGeom>
          <a:ln w="13652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91DD4C-0D59-940F-A591-628291658F5B}"/>
              </a:ext>
            </a:extLst>
          </p:cNvPr>
          <p:cNvSpPr/>
          <p:nvPr/>
        </p:nvSpPr>
        <p:spPr>
          <a:xfrm>
            <a:off x="228600" y="6762750"/>
            <a:ext cx="4495800" cy="18859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Low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E1D74D-BB44-EF12-A687-1BDA8B69E4C5}"/>
              </a:ext>
            </a:extLst>
          </p:cNvPr>
          <p:cNvSpPr/>
          <p:nvPr/>
        </p:nvSpPr>
        <p:spPr>
          <a:xfrm>
            <a:off x="228600" y="2419350"/>
            <a:ext cx="5181600" cy="18859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High level</a:t>
            </a:r>
          </a:p>
        </p:txBody>
      </p:sp>
    </p:spTree>
    <p:extLst>
      <p:ext uri="{BB962C8B-B14F-4D97-AF65-F5344CB8AC3E}">
        <p14:creationId xmlns:p14="http://schemas.microsoft.com/office/powerpoint/2010/main" val="2035432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954523" y="3936753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66083" y="3803403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38028" y="4003428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49588" y="3870078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29631">
            <a:off x="3641029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610007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itchFamily="2" charset="0"/>
              </a:rPr>
              <a:t>Java, Python, PHP, Perl, C#, JavaScript, etc.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9" name="Freeform 9"/>
          <p:cNvSpPr/>
          <p:nvPr/>
        </p:nvSpPr>
        <p:spPr>
          <a:xfrm rot="229631">
            <a:off x="11044055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433217" y="4522505"/>
            <a:ext cx="5842287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High level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24554" y="722084"/>
            <a:ext cx="1687808" cy="2163857"/>
          </a:xfrm>
          <a:custGeom>
            <a:avLst/>
            <a:gdLst/>
            <a:ahLst/>
            <a:cxnLst/>
            <a:rect l="l" t="t" r="r" b="b"/>
            <a:pathLst>
              <a:path w="1687808" h="2163857">
                <a:moveTo>
                  <a:pt x="0" y="0"/>
                </a:moveTo>
                <a:lnTo>
                  <a:pt x="1687808" y="0"/>
                </a:lnTo>
                <a:lnTo>
                  <a:pt x="1687808" y="2163857"/>
                </a:lnTo>
                <a:lnTo>
                  <a:pt x="0" y="21638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062918" y="1441203"/>
            <a:ext cx="1200773" cy="2057400"/>
          </a:xfrm>
          <a:custGeom>
            <a:avLst/>
            <a:gdLst/>
            <a:ahLst/>
            <a:cxnLst/>
            <a:rect l="l" t="t" r="r" b="b"/>
            <a:pathLst>
              <a:path w="1200773" h="2057400">
                <a:moveTo>
                  <a:pt x="0" y="0"/>
                </a:moveTo>
                <a:lnTo>
                  <a:pt x="1200774" y="0"/>
                </a:lnTo>
                <a:lnTo>
                  <a:pt x="120077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100772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anose="020F0502020204030204" pitchFamily="2" charset="0"/>
              </a:rPr>
              <a:t>Machine Code and Assembly Language.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12362" y="4522505"/>
            <a:ext cx="5793936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Low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02E6A8-3F18-F119-36A7-68D0DF606EA5}"/>
              </a:ext>
            </a:extLst>
          </p:cNvPr>
          <p:cNvSpPr/>
          <p:nvPr/>
        </p:nvSpPr>
        <p:spPr>
          <a:xfrm>
            <a:off x="3100772" y="722084"/>
            <a:ext cx="12602761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Programming levels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E373D9-3C79-C408-E551-4A71C5313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753824"/>
              </p:ext>
            </p:extLst>
          </p:nvPr>
        </p:nvGraphicFramePr>
        <p:xfrm>
          <a:off x="495298" y="361265"/>
          <a:ext cx="17297403" cy="5486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5801">
                  <a:extLst>
                    <a:ext uri="{9D8B030D-6E8A-4147-A177-3AD203B41FA5}">
                      <a16:colId xmlns:a16="http://schemas.microsoft.com/office/drawing/2014/main" val="4180751638"/>
                    </a:ext>
                  </a:extLst>
                </a:gridCol>
                <a:gridCol w="5765801">
                  <a:extLst>
                    <a:ext uri="{9D8B030D-6E8A-4147-A177-3AD203B41FA5}">
                      <a16:colId xmlns:a16="http://schemas.microsoft.com/office/drawing/2014/main" val="399377787"/>
                    </a:ext>
                  </a:extLst>
                </a:gridCol>
                <a:gridCol w="5765801">
                  <a:extLst>
                    <a:ext uri="{9D8B030D-6E8A-4147-A177-3AD203B41FA5}">
                      <a16:colId xmlns:a16="http://schemas.microsoft.com/office/drawing/2014/main" val="1781742794"/>
                    </a:ext>
                  </a:extLst>
                </a:gridCol>
              </a:tblGrid>
              <a:tr h="114036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Machine language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Assembly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 level (C++)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57094"/>
                  </a:ext>
                </a:extLst>
              </a:tr>
              <a:tr h="4346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679586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2D39A65-A969-E921-416E-616491B69288}"/>
              </a:ext>
            </a:extLst>
          </p:cNvPr>
          <p:cNvSpPr txBox="1"/>
          <p:nvPr/>
        </p:nvSpPr>
        <p:spPr>
          <a:xfrm>
            <a:off x="6381749" y="2781300"/>
            <a:ext cx="5524500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edx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edx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9DFD31-9452-7B09-C4C0-182627A77E95}"/>
              </a:ext>
            </a:extLst>
          </p:cNvPr>
          <p:cNvSpPr txBox="1"/>
          <p:nvPr/>
        </p:nvSpPr>
        <p:spPr>
          <a:xfrm>
            <a:off x="12437879" y="3104465"/>
            <a:ext cx="487680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sz="5400" dirty="0"/>
              <a:t>z = x + y;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1129C-58FA-375E-59F1-F96E73B34819}"/>
              </a:ext>
            </a:extLst>
          </p:cNvPr>
          <p:cNvSpPr txBox="1"/>
          <p:nvPr/>
        </p:nvSpPr>
        <p:spPr>
          <a:xfrm>
            <a:off x="919713" y="2411968"/>
            <a:ext cx="4930406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100010110001010111111100111111111111111111111111101000011111100011111111111111111111111100000001110100001010001111110100111111111111111111111111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131DCA-B9B9-C8DF-C2FF-FBF5836A2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89" y="5810694"/>
            <a:ext cx="4305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64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  <wetp:taskpane dockstate="right" visibility="0" width="350" row="2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AFE6C4D6-1F71-4E36-8A2B-02854D0DC156}">
  <we:reference id="wa104380907" version="3.1.0.0" store="en-US" storeType="OMEX"/>
  <we:alternateReferences>
    <we:reference id="wa104380907" version="3.1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7E7D31F-0B37-4FD6-80F4-5BD9EA1BC8E5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8E53849-9E7B-4983-B8D7-DB9379AB5356}">
  <we:reference id="wa104381411" version="2.4.5.0" store="en-US" storeType="OMEX"/>
  <we:alternateReferences>
    <we:reference id="WA104381411" version="2.4.5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1345</TotalTime>
  <Words>238</Words>
  <Application>Microsoft Office PowerPoint</Application>
  <PresentationFormat>Custom</PresentationFormat>
  <Paragraphs>74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 Day Without Sun Text Bold</vt:lpstr>
      <vt:lpstr>Itim</vt:lpstr>
      <vt:lpstr>Calibri</vt:lpstr>
      <vt:lpstr>Libre Franklin</vt:lpstr>
      <vt:lpstr>Comic Sans MS</vt:lpstr>
      <vt:lpstr>Arial</vt:lpstr>
      <vt:lpstr>Consolas</vt:lpstr>
      <vt:lpstr>Ballpoint</vt:lpstr>
      <vt:lpstr>Dekko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</dc:title>
  <dc:creator>Abdallah</dc:creator>
  <cp:lastModifiedBy>HP</cp:lastModifiedBy>
  <cp:revision>17</cp:revision>
  <dcterms:created xsi:type="dcterms:W3CDTF">2006-08-16T00:00:00Z</dcterms:created>
  <dcterms:modified xsi:type="dcterms:W3CDTF">2023-10-25T21:15:45Z</dcterms:modified>
  <dc:identifier>DAFxjj4cpLU</dc:identifier>
</cp:coreProperties>
</file>